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66" r:id="rId3"/>
    <p:sldId id="267" r:id="rId4"/>
    <p:sldId id="272" r:id="rId5"/>
    <p:sldId id="268" r:id="rId6"/>
    <p:sldId id="286" r:id="rId7"/>
    <p:sldId id="269" r:id="rId8"/>
    <p:sldId id="287" r:id="rId9"/>
    <p:sldId id="270" r:id="rId10"/>
    <p:sldId id="285" r:id="rId11"/>
    <p:sldId id="271" r:id="rId12"/>
    <p:sldId id="263" r:id="rId13"/>
    <p:sldId id="288" r:id="rId14"/>
    <p:sldId id="26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9" d="100"/>
          <a:sy n="79" d="100"/>
        </p:scale>
        <p:origin x="-15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CDB92-255F-4D4D-B3AC-D305C71ABC73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BE1A4-4320-40A5-92E7-75BD96A625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077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BE1A4-4320-40A5-92E7-75BD96A6250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131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014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590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040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344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187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762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639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49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40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570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792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745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2377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400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368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63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AF01C-05AD-4D5F-898A-11CE87AED144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7B9ED03-EC29-4222-9510-185E33D5C0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791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2126" y="271380"/>
            <a:ext cx="9144000" cy="1828799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№ 195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Тракторозаводского района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1040730"/>
            <a:ext cx="9994900" cy="5323976"/>
          </a:xfrm>
        </p:spPr>
        <p:txBody>
          <a:bodyPr>
            <a:normAutofit fontScale="92500" lnSpcReduction="10000"/>
          </a:bodyPr>
          <a:lstStyle/>
          <a:p>
            <a:pPr algn="ctr"/>
            <a:endParaRPr lang="ru-RU" sz="6000" dirty="0" smtClean="0">
              <a:solidFill>
                <a:srgbClr val="FF0000"/>
              </a:solidFill>
            </a:endParaRPr>
          </a:p>
          <a:p>
            <a:pPr algn="ctr"/>
            <a:r>
              <a:rPr lang="ru-RU" sz="3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«Интерактивная папка лэпбука </a:t>
            </a:r>
            <a:endParaRPr lang="ru-RU" sz="39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3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семья" как ресурс духовно-нравственного воспитания дошкольников»</a:t>
            </a:r>
            <a:endParaRPr lang="ru-RU" sz="3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5400" dirty="0" smtClean="0"/>
          </a:p>
          <a:p>
            <a:pPr algn="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Выполнили: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Каграманян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А.Ю</a:t>
            </a:r>
          </a:p>
          <a:p>
            <a:pPr algn="r"/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Шумбалова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Н.С</a:t>
            </a:r>
          </a:p>
          <a:p>
            <a:pPr algn="ctr"/>
            <a:endParaRPr lang="ru-RU" sz="2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 2026 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188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образовательных областей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 «Моя семья»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современный, эффективный и очень личностно-ориентированный подход к развитию духовно-нравственных качеств у дошкольников.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 «Моя семья» становится не просто поделкой, а интерактивной копилкой ценностей, где каждая деталь работает на формирование качеств.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9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799" y="2394283"/>
            <a:ext cx="10166685" cy="4042611"/>
          </a:xfrm>
        </p:spPr>
        <p:txBody>
          <a:bodyPr/>
          <a:lstStyle/>
          <a:p>
            <a:pPr algn="l"/>
            <a:r>
              <a:rPr lang="ru-RU" sz="2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лэпбука «Моя семья</a:t>
            </a:r>
            <a:r>
              <a:rPr lang="ru-RU" sz="2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дошкольников основ духовно-нравственной культуры через осознание ценности семьи, чувства любви, уважения, ответственности и сопричастности к своему роду.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2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Воспитывать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любовь, уважение, заботливое отношение к членам семьи; чувство благодарности; прививать основы семейных традиций и ценностей.</a:t>
            </a:r>
            <a:b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Развивать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эмпатию, умение сопереживать, сотрудничать; развивать познавательный интерес к истории своей семьи.</a:t>
            </a:r>
            <a:b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Формировать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о семье, родственных отношениях, обязанностях, семейных праздниках и этике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4.Стимулировать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речевую активность в процессе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обсуждения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0923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923" y="209884"/>
            <a:ext cx="3854528" cy="9017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Элементы лэпбука: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500" y="0"/>
            <a:ext cx="7175500" cy="685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1346200"/>
            <a:ext cx="4014982" cy="5078663"/>
          </a:xfrm>
        </p:spPr>
        <p:txBody>
          <a:bodyPr>
            <a:normAutofit fontScale="62500" lnSpcReduction="20000"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Члены семьи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Стихи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Ромашка «семья – это»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Семейные праздники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Пословицы и поговорки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Вертушки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семьи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Домашние обязанности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Раскраски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с фонариком «Кто на фото?»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лишнее?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Семейное древо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Стадии роста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153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0494" y="609600"/>
            <a:ext cx="10587790" cy="1002632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Социально-коммуникативное развитие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область для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духовно-нравственного воспитания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9207" y="1612232"/>
            <a:ext cx="10596255" cy="507732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Качества: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важение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любовь, забота, ответственность, эмпатия, понимание семейных ролей.</a:t>
            </a:r>
          </a:p>
          <a:p>
            <a:pPr marL="0" indent="0">
              <a:buNone/>
            </a:pPr>
            <a:r>
              <a:rPr lang="ru-RU" sz="2800" u="sng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Элементы лэпбука</a:t>
            </a:r>
            <a:r>
              <a:rPr lang="ru-RU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  <a:endParaRPr lang="ru-RU" sz="2800" u="sng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Вращающийся круг «Я и семья».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легкой, игровой форме актуализировать тему семьи и ролей в ней.</a:t>
            </a:r>
          </a:p>
          <a:p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семьи. 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Закрепить основные социальные нормы и ценности: уважение, забота, ответственность, доброта — в контексте своей семьи. Обсуждение: «Как я помогаю?».</a:t>
            </a:r>
          </a:p>
          <a:p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Кармашек «Домашние </a:t>
            </a: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обязанности». </a:t>
            </a:r>
            <a:endParaRPr lang="ru-RU" sz="2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ответственность, самостоятельность и привычку к порядку. Помочь ребенку осознать себя значимым, полезным членом семьи, чей вклад важен для общего комфорта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«Семейные праздники».</a:t>
            </a:r>
          </a:p>
          <a:p>
            <a:pPr marL="0" indent="0"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ценность совместного времени.</a:t>
            </a:r>
          </a:p>
          <a:p>
            <a:endParaRPr lang="ru-RU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242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10" y="1246266"/>
            <a:ext cx="4872789" cy="5051705"/>
          </a:xfrm>
          <a:prstGeom prst="rect">
            <a:avLst/>
          </a:prstGeom>
        </p:spPr>
      </p:pic>
      <p:pic>
        <p:nvPicPr>
          <p:cNvPr id="4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08" y="180473"/>
            <a:ext cx="5399466" cy="4046915"/>
          </a:xfrm>
        </p:spPr>
      </p:pic>
      <p:pic>
        <p:nvPicPr>
          <p:cNvPr id="5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496" y="468150"/>
            <a:ext cx="4932945" cy="570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51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Познавательное развитие</a:t>
            </a:r>
            <a:b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075" y="1306347"/>
            <a:ext cx="10250904" cy="493804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6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Качества: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принадлежности, память, интерес к истории рода.</a:t>
            </a:r>
          </a:p>
          <a:p>
            <a:pPr marL="0" indent="0">
              <a:buNone/>
            </a:pPr>
            <a:r>
              <a:rPr lang="ru-RU" sz="26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лэпбука</a:t>
            </a:r>
            <a:r>
              <a:rPr lang="ru-RU" sz="26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6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 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Семейное древо.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понятием «поколение». Укрепить чувство принадлежности и семейной идентичности, увидеть свои корни и черты, унаследованные от предков.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Стадии роста.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помочь ребенку понять, что он уже прошел определенный путь (был младенцем) и что впереди его ждут изменения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Понимание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роста и времени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«Что лишнее?».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аналитическое и логическое мышление, умение сравнивать, обобщать, классифицировать предметы, действия или понятия, относящиеся к семейной жизни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с фонариком «Кто на фото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Тренировать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зрительное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в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дефицита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информации. Развивать мышление. Фонарик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создает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волшебство.,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735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58" y="505146"/>
            <a:ext cx="4357315" cy="5809753"/>
          </a:xfrm>
          <a:prstGeom prst="rect">
            <a:avLst/>
          </a:prstGeom>
        </p:spPr>
      </p:pic>
      <p:pic>
        <p:nvPicPr>
          <p:cNvPr id="6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912" y="324854"/>
            <a:ext cx="3568700" cy="3289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515" y="789821"/>
            <a:ext cx="3818747" cy="36661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740" y="3080084"/>
            <a:ext cx="393065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22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367" y="753980"/>
            <a:ext cx="8596668" cy="132080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Речевое развитие</a:t>
            </a:r>
            <a:b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9050" y="1491917"/>
            <a:ext cx="10066866" cy="488482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sz="96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</a:t>
            </a:r>
            <a:r>
              <a:rPr lang="ru-RU" sz="96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</a:t>
            </a: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выражать </a:t>
            </a: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чувства</a:t>
            </a:r>
            <a:r>
              <a:rPr lang="ru-RU" sz="96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96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96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</a:t>
            </a:r>
            <a:r>
              <a:rPr lang="ru-RU" sz="96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лэпбука:</a:t>
            </a:r>
          </a:p>
          <a:p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Книжечка </a:t>
            </a:r>
            <a:r>
              <a:rPr lang="ru-RU" sz="9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«Пословицы и поговорки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Приобщить ребенка к народной мудрости и культурному коду через краткие, образные изречения. Показать, что ценности семьи (лад, согласие, любовь, поддержка) были важны во все времена.</a:t>
            </a:r>
          </a:p>
          <a:p>
            <a:r>
              <a:rPr lang="ru-RU" sz="9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«Семейные загадки».</a:t>
            </a: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увлекательной игровой форме закрепить знания о семейных ролях, функциях и отличительных признаках каждого </a:t>
            </a: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члена семьи.</a:t>
            </a:r>
          </a:p>
          <a:p>
            <a:r>
              <a:rPr lang="ru-RU" sz="9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Ромашка «Семья – это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...» </a:t>
            </a: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Обобщить весь полученный в ходе игр и бесед опыт в одном </a:t>
            </a: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объекте – «Ромашке».</a:t>
            </a:r>
            <a:endParaRPr lang="ru-RU" sz="9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3415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855" y="2264944"/>
            <a:ext cx="4287252" cy="4444668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502" y="607850"/>
            <a:ext cx="4830961" cy="4414076"/>
          </a:xfrm>
          <a:prstGeom prst="rect">
            <a:avLst/>
          </a:prstGeo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10" y="403476"/>
            <a:ext cx="4558408" cy="424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3709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Художественно-эстетическое развитие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9364" y="1311442"/>
            <a:ext cx="10331562" cy="4860758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sz="26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Качества: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прекрасного, творческое выражение любви.</a:t>
            </a:r>
          </a:p>
          <a:p>
            <a:pPr marL="0" indent="0">
              <a:buNone/>
            </a:pPr>
            <a:r>
              <a:rPr lang="ru-RU" sz="26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лэпбука: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Раскраски «Моя семья».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Позволить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ребенку проектировать и выражать свое восприятие семьи через цвет и образ. То, кого он включает в рисунок, как располагает фигуры, какие цвета выбирает для каждого — все это информация о его эмоциональной карте семьи.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Создать и зафиксировать в деятельности яркий, позитивный визуальный образ семьи как целостной, счастливой единицы (все вместе, улыбаются, держатся за руки).</a:t>
            </a:r>
          </a:p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Стихи, пословицы, загадки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Семейные праздники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эстетического вкуса и чувства прекрасного в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повседневности.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758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11" y="818147"/>
            <a:ext cx="4844715" cy="4555895"/>
          </a:xfrm>
        </p:spPr>
      </p:pic>
      <p:pic>
        <p:nvPicPr>
          <p:cNvPr id="8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07" y="546810"/>
            <a:ext cx="4145593" cy="552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194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Ожидаемый результат: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01396" y="1450726"/>
            <a:ext cx="10451877" cy="4324432"/>
          </a:xfrm>
        </p:spPr>
        <p:txBody>
          <a:bodyPr>
            <a:noAutofit/>
          </a:bodyPr>
          <a:lstStyle/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 чувство принадлежности к семье. Закрепляется чувство «Мы». Ребенок осознает, что у него есть семья, его история, его дом. </a:t>
            </a:r>
          </a:p>
          <a:p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 четкая система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знаний о семье: ее составе, поколениях, родственных связях, обязанностях, традициях и правилах.</a:t>
            </a:r>
          </a:p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обогащается активный словарь по теме «Семья». </a:t>
            </a:r>
          </a:p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Улучшаются память, внимание, логическое и образное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мышление.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ребенка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целостного образа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 как главной ценности в его жизни. Ребенок не только узнает о семье, но и учится быть ее активным, творческим и ответственным членом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 «Моя Семья» интегрирует все образовательные области, направляя их на достижение главной цели — духовно-нравственного развития дошкольника.</a:t>
            </a:r>
          </a:p>
          <a:p>
            <a:endParaRPr 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996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5188" y="731253"/>
            <a:ext cx="9312443" cy="1993900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chemeClr val="accent5"/>
                </a:solidFill>
              </a:rPr>
              <a:t>«Семья — это маленький мир, где каждый важен и любим»</a:t>
            </a:r>
            <a:r>
              <a:rPr lang="ru-RU" sz="4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6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79535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519</TotalTime>
  <Words>475</Words>
  <Application>Microsoft Office PowerPoint</Application>
  <PresentationFormat>Произвольный</PresentationFormat>
  <Paragraphs>74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Аспект</vt:lpstr>
      <vt:lpstr>муниципальное дошкольное образовательное учреждение  «Детский сад № 195 Тракторозаводского района Волгограда» </vt:lpstr>
      <vt:lpstr>Интеграция образовательных областей через лэпбук «Моя семья» — это современный, эффективный и очень личностно-ориентированный подход к развитию духовно-нравственных качеств у дошкольников.   Лэпбук «Моя семья» становится не просто поделкой, а интерактивной копилкой ценностей, где каждая деталь работает на формирование качеств. </vt:lpstr>
      <vt:lpstr>Цель лэпбука «Моя семья»: формирование у дошкольников основ духовно-нравственной культуры через осознание ценности семьи, чувства любви, уважения, ответственности и сопричастности к своему роду. Задачи:      1. Воспитывать любовь, уважение, заботливое отношение к членам семьи; чувство благодарности; прививать основы семейных традиций и ценностей.      2.  Развивать эмпатию, умение сопереживать, сотрудничать; развивать познавательный интерес к истории своей семьи.      3. Формировать представления о семье, родственных отношениях, обязанностях, семейных праздниках и этике.      4.Стимулировать речевую активность в процессе обсуждения.</vt:lpstr>
      <vt:lpstr>Элементы лэпбука:</vt:lpstr>
      <vt:lpstr>1. Социально-коммуникативное развитие  (основная область для духовно-нравственного воспитания) </vt:lpstr>
      <vt:lpstr>Презентация PowerPoint</vt:lpstr>
      <vt:lpstr>2. Познавательное развитие </vt:lpstr>
      <vt:lpstr>Презентация PowerPoint</vt:lpstr>
      <vt:lpstr>3. Речевое развитие </vt:lpstr>
      <vt:lpstr>Презентация PowerPoint</vt:lpstr>
      <vt:lpstr>4. Художественно-эстетическое развитие </vt:lpstr>
      <vt:lpstr>Презентация PowerPoint</vt:lpstr>
      <vt:lpstr>Ожидаемый результат:</vt:lpstr>
      <vt:lpstr>«Семья — это маленький мир, где каждый важен и любим»     Спасибо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«Детский сад № 195 Тракторозаводского района Волгограда» </dc:title>
  <dc:creator>HP</dc:creator>
  <cp:lastModifiedBy>asus</cp:lastModifiedBy>
  <cp:revision>38</cp:revision>
  <dcterms:created xsi:type="dcterms:W3CDTF">2026-02-01T17:13:00Z</dcterms:created>
  <dcterms:modified xsi:type="dcterms:W3CDTF">2026-02-04T14:57:26Z</dcterms:modified>
</cp:coreProperties>
</file>